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93" r:id="rId18"/>
    <p:sldId id="271" r:id="rId19"/>
    <p:sldId id="294" r:id="rId20"/>
    <p:sldId id="359" r:id="rId21"/>
    <p:sldId id="361" r:id="rId22"/>
    <p:sldId id="362" r:id="rId23"/>
    <p:sldId id="275" r:id="rId24"/>
    <p:sldId id="276" r:id="rId25"/>
    <p:sldId id="272" r:id="rId26"/>
    <p:sldId id="273" r:id="rId27"/>
    <p:sldId id="274" r:id="rId28"/>
    <p:sldId id="324" r:id="rId29"/>
    <p:sldId id="325" r:id="rId30"/>
    <p:sldId id="326" r:id="rId31"/>
    <p:sldId id="282" r:id="rId32"/>
    <p:sldId id="283" r:id="rId33"/>
    <p:sldId id="284" r:id="rId34"/>
    <p:sldId id="279" r:id="rId35"/>
    <p:sldId id="280" r:id="rId36"/>
    <p:sldId id="281" r:id="rId37"/>
    <p:sldId id="339" r:id="rId38"/>
    <p:sldId id="311" r:id="rId39"/>
    <p:sldId id="312" r:id="rId40"/>
    <p:sldId id="313" r:id="rId41"/>
    <p:sldId id="314" r:id="rId42"/>
    <p:sldId id="285" r:id="rId43"/>
    <p:sldId id="286" r:id="rId44"/>
    <p:sldId id="347" r:id="rId45"/>
    <p:sldId id="327" r:id="rId46"/>
    <p:sldId id="328" r:id="rId47"/>
    <p:sldId id="329" r:id="rId48"/>
    <p:sldId id="330" r:id="rId49"/>
    <p:sldId id="331" r:id="rId50"/>
    <p:sldId id="332" r:id="rId51"/>
    <p:sldId id="338" r:id="rId52"/>
    <p:sldId id="277" r:id="rId53"/>
    <p:sldId id="278" r:id="rId54"/>
    <p:sldId id="303" r:id="rId55"/>
    <p:sldId id="304" r:id="rId56"/>
    <p:sldId id="305" r:id="rId57"/>
    <p:sldId id="315" r:id="rId58"/>
    <p:sldId id="316" r:id="rId59"/>
    <p:sldId id="317" r:id="rId60"/>
    <p:sldId id="300" r:id="rId61"/>
    <p:sldId id="301" r:id="rId62"/>
    <p:sldId id="302" r:id="rId63"/>
    <p:sldId id="318" r:id="rId64"/>
    <p:sldId id="319" r:id="rId65"/>
    <p:sldId id="320" r:id="rId66"/>
    <p:sldId id="321" r:id="rId67"/>
    <p:sldId id="322" r:id="rId68"/>
    <p:sldId id="323" r:id="rId69"/>
    <p:sldId id="340" r:id="rId70"/>
    <p:sldId id="341" r:id="rId71"/>
    <p:sldId id="342" r:id="rId72"/>
    <p:sldId id="343" r:id="rId73"/>
    <p:sldId id="344" r:id="rId74"/>
    <p:sldId id="287" r:id="rId75"/>
    <p:sldId id="288" r:id="rId76"/>
    <p:sldId id="289" r:id="rId77"/>
    <p:sldId id="290" r:id="rId78"/>
    <p:sldId id="291" r:id="rId79"/>
    <p:sldId id="295" r:id="rId80"/>
    <p:sldId id="297" r:id="rId81"/>
    <p:sldId id="298" r:id="rId82"/>
    <p:sldId id="299" r:id="rId83"/>
    <p:sldId id="333" r:id="rId84"/>
    <p:sldId id="334" r:id="rId85"/>
    <p:sldId id="296" r:id="rId86"/>
    <p:sldId id="335" r:id="rId87"/>
    <p:sldId id="336" r:id="rId88"/>
    <p:sldId id="306" r:id="rId89"/>
    <p:sldId id="307" r:id="rId90"/>
    <p:sldId id="308" r:id="rId91"/>
    <p:sldId id="309" r:id="rId92"/>
    <p:sldId id="310" r:id="rId93"/>
    <p:sldId id="337" r:id="rId94"/>
    <p:sldId id="345" r:id="rId95"/>
    <p:sldId id="346" r:id="rId96"/>
    <p:sldId id="348" r:id="rId97"/>
    <p:sldId id="349" r:id="rId98"/>
    <p:sldId id="350" r:id="rId99"/>
    <p:sldId id="351" r:id="rId100"/>
    <p:sldId id="352" r:id="rId101"/>
    <p:sldId id="354" r:id="rId102"/>
    <p:sldId id="355" r:id="rId103"/>
    <p:sldId id="356" r:id="rId104"/>
    <p:sldId id="357" r:id="rId105"/>
    <p:sldId id="358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Fax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Fax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95" autoAdjust="0"/>
  </p:normalViewPr>
  <p:slideViewPr>
    <p:cSldViewPr>
      <p:cViewPr varScale="1">
        <p:scale>
          <a:sx n="72" d="100"/>
          <a:sy n="72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AE68927-B4EE-41EE-B92C-37A12AF0F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928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8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E954-9993-4E5E-81D2-999D74A77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F3BEA-0A5E-4A7D-8410-827333488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053C-9A1D-4F40-BA7C-5440C609F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75A64-C5CB-45B4-A8CF-0F6CAC203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A737-8B87-46AA-9D75-E507DBB97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3D78-8888-49C9-A5BA-EDA88E8EF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2781-BBD2-4838-9AFE-A46B681F1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77CB2-51EE-40F0-A5CE-7C6C2DB4F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57357-6A67-413D-82F7-712CA4157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4A2D3-89AF-49FD-905A-676D95A19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CD97-122E-4736-869B-BCE54B6F5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19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21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1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22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3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24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4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5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25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5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825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6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6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3E4BEBC-A993-4B8D-81A5-7593A9D61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upload.wikimedia.org/wikipedia/commons/2/24/Anas_strepera_pair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pload.wikimedia.org/wikipedia/commons/1/12/Gadwalls_I_IMG_1087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upload.wikimedia.org/wikipedia/en/d/d2/Anas_platyrhynchos_LC0017.jpg" TargetMode="Externa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upload.wikimedia.org/wikipedia/commons/8/86/Wood.duck.arp.jpg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b/b7/Female_mallard_nest_-_natures_pics_edit2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0/09/Male_mallard_flight_-_natures_pics.jpg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upload.wikimedia.org/wikipedia/commons/0/04/Canada_Goose_Creche.JPG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9/9b/Northern_Pintail_%28Males%29_near_Hodal_I_IMG_9252.jpg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2004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smtClean="0">
                <a:latin typeface="Lucida Fax" pitchFamily="18" charset="0"/>
              </a:rPr>
              <a:t>Waterfowl</a:t>
            </a:r>
            <a:br>
              <a:rPr lang="en-US" sz="7200" dirty="0" smtClean="0">
                <a:latin typeface="Lucida Fax" pitchFamily="18" charset="0"/>
              </a:rPr>
            </a:br>
            <a:r>
              <a:rPr lang="en-US" sz="7200" dirty="0" smtClean="0">
                <a:latin typeface="Lucida Fax" pitchFamily="18" charset="0"/>
              </a:rPr>
              <a:t>&amp; </a:t>
            </a:r>
            <a:br>
              <a:rPr lang="en-US" sz="7200" dirty="0" smtClean="0">
                <a:latin typeface="Lucida Fax" pitchFamily="18" charset="0"/>
              </a:rPr>
            </a:br>
            <a:r>
              <a:rPr lang="en-US" sz="7200" dirty="0" smtClean="0">
                <a:latin typeface="Lucida Fax" pitchFamily="18" charset="0"/>
              </a:rPr>
              <a:t>Shorebird Identification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Fax" pitchFamily="18" charset="0"/>
              </a:rPr>
              <a:t>CTS Wildlife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ntail_female2_with_p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1628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Willet</a:t>
            </a:r>
          </a:p>
        </p:txBody>
      </p:sp>
      <p:pic>
        <p:nvPicPr>
          <p:cNvPr id="104451" name="Content Placeholder 3" descr="will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219200"/>
            <a:ext cx="6448425" cy="4962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willet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85850"/>
            <a:ext cx="7620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Killdeer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6499" name="Content Placeholder 3" descr="Killde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killdeer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84517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Sandpiper</a:t>
            </a:r>
          </a:p>
        </p:txBody>
      </p:sp>
      <p:pic>
        <p:nvPicPr>
          <p:cNvPr id="108547" name="Content Placeholder 3" descr="a-sandpiper-to-bring-you-jo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828800"/>
            <a:ext cx="5667375" cy="3906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sandpip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76400"/>
            <a:ext cx="50038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orthern_Pintails_%28Male_%26_Female%29_I_IMG_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7913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Greenwing Teal</a:t>
            </a:r>
          </a:p>
        </p:txBody>
      </p:sp>
      <p:pic>
        <p:nvPicPr>
          <p:cNvPr id="14339" name="Picture 4" descr="GreenwingedTeal9P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447800"/>
            <a:ext cx="5994400" cy="4445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reen winged t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66800"/>
            <a:ext cx="5715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w_Green-wingedTealflying_l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Blue Wing Teal</a:t>
            </a:r>
          </a:p>
        </p:txBody>
      </p:sp>
      <p:pic>
        <p:nvPicPr>
          <p:cNvPr id="17411" name="Picture 4" descr="blue wing dr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lue wing drak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400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lue_winged_t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01713"/>
            <a:ext cx="6858000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Cinnamon Teal</a:t>
            </a:r>
          </a:p>
        </p:txBody>
      </p:sp>
      <p:pic>
        <p:nvPicPr>
          <p:cNvPr id="20483" name="Picture 4" descr="Cinnamon_Teal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76400"/>
            <a:ext cx="6877050" cy="367030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innamonTea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1628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Classifications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All ducks are divided into two categories:</a:t>
            </a:r>
          </a:p>
          <a:p>
            <a:pPr lvl="1" eaLnBrk="1" hangingPunct="1">
              <a:defRPr/>
            </a:pPr>
            <a:r>
              <a:rPr lang="en-US" smtClean="0">
                <a:latin typeface="Lucida Fax" pitchFamily="18" charset="0"/>
              </a:rPr>
              <a:t>Puddle Ducks</a:t>
            </a:r>
          </a:p>
          <a:p>
            <a:pPr lvl="1" eaLnBrk="1" hangingPunct="1">
              <a:defRPr/>
            </a:pPr>
            <a:r>
              <a:rPr lang="en-US" smtClean="0">
                <a:latin typeface="Lucida Fax" pitchFamily="18" charset="0"/>
              </a:rPr>
              <a:t>Diving Ducks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mtClean="0">
              <a:latin typeface="Lucida Fax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Northern </a:t>
            </a:r>
            <a:r>
              <a:rPr lang="en-US" dirty="0" err="1" smtClean="0"/>
              <a:t>Shoveler</a:t>
            </a:r>
            <a:endParaRPr lang="en-US" dirty="0"/>
          </a:p>
        </p:txBody>
      </p:sp>
      <p:pic>
        <p:nvPicPr>
          <p:cNvPr id="22531" name="Content Placeholder 3" descr="NorthernShovelerM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9088" y="1600200"/>
            <a:ext cx="59658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afeb0919072shovel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85875"/>
            <a:ext cx="71437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shovelerh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313363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Gadwall</a:t>
            </a:r>
          </a:p>
        </p:txBody>
      </p:sp>
      <p:pic>
        <p:nvPicPr>
          <p:cNvPr id="25603" name="Picture 5" descr="gadwall-1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443038"/>
            <a:ext cx="55721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age:Anas strepera pai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533400"/>
            <a:ext cx="51149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American Widgeon</a:t>
            </a:r>
          </a:p>
        </p:txBody>
      </p:sp>
      <p:pic>
        <p:nvPicPr>
          <p:cNvPr id="27651" name="Picture 5" descr="AmericanWidgeon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0627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widgeonb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612457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widge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443038"/>
            <a:ext cx="6143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Bufflehead</a:t>
            </a:r>
          </a:p>
        </p:txBody>
      </p:sp>
      <p:pic>
        <p:nvPicPr>
          <p:cNvPr id="30723" name="Picture 5" descr="388833621_8d163076b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350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412611788_b52c14dfb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562100"/>
            <a:ext cx="635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Puddle Ducks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Tip over to feed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Take off straight up off of the water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Their legs are situated more to the middle of their body</a:t>
            </a:r>
          </a:p>
          <a:p>
            <a:pPr eaLnBrk="1" hangingPunct="1">
              <a:defRPr/>
            </a:pPr>
            <a:endParaRPr lang="en-US" smtClean="0">
              <a:latin typeface="Lucida Fax" pitchFamily="18" charset="0"/>
            </a:endParaRPr>
          </a:p>
        </p:txBody>
      </p:sp>
      <p:pic>
        <p:nvPicPr>
          <p:cNvPr id="5124" name="Picture 4" descr="Image:Gadwalls I IMG 108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10000"/>
            <a:ext cx="39624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402965909_1452d1ba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294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Red Head</a:t>
            </a:r>
          </a:p>
        </p:txBody>
      </p:sp>
      <p:pic>
        <p:nvPicPr>
          <p:cNvPr id="33795" name="Picture 5" descr="Redhead_duck_1-PD-naturespicson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818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KTK_031504_100106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82650"/>
            <a:ext cx="73914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red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1443038"/>
            <a:ext cx="66579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Canvasback</a:t>
            </a:r>
          </a:p>
        </p:txBody>
      </p:sp>
      <p:pic>
        <p:nvPicPr>
          <p:cNvPr id="36867" name="Picture 5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1341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467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anvasback, Phoenix, 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3058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redhead_lmorton_011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2921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1606975282_1ea330af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048000"/>
            <a:ext cx="44958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Lesser Scaup</a:t>
            </a:r>
          </a:p>
        </p:txBody>
      </p:sp>
      <p:pic>
        <p:nvPicPr>
          <p:cNvPr id="40963" name="Picture 5" descr="lesser_scaup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3246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19025899_fda0af9c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lesser_scaup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360738"/>
            <a:ext cx="480060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BuffleheadDuck8634w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7097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Diving Ducks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Dive for their food (some dive to 10 metres)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Legs are situated near the back of the body</a:t>
            </a:r>
          </a:p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Take off from the water by running along the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lesser_scaup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52463"/>
            <a:ext cx="76200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Lesser%20Sca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39512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Ring Necked Duck</a:t>
            </a:r>
          </a:p>
        </p:txBody>
      </p:sp>
      <p:pic>
        <p:nvPicPr>
          <p:cNvPr id="45059" name="Picture 4" descr="nw_ring-neck_duck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147888"/>
            <a:ext cx="4572000" cy="342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ringnecked p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ringneck dr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005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Common Goldeneye</a:t>
            </a:r>
          </a:p>
        </p:txBody>
      </p:sp>
      <p:pic>
        <p:nvPicPr>
          <p:cNvPr id="48131" name="Picture 5" descr="310590181_6e80d30d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350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86694717_f453e0cb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1628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412622331_0fa3b45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3775"/>
            <a:ext cx="7620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Barrows Goldeneye</a:t>
            </a:r>
          </a:p>
        </p:txBody>
      </p:sp>
      <p:pic>
        <p:nvPicPr>
          <p:cNvPr id="51203" name="Picture 5" descr="108777303_eb9a27ac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19200"/>
            <a:ext cx="40703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284969433_7c793f64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Mallard Duck</a:t>
            </a:r>
          </a:p>
        </p:txBody>
      </p:sp>
      <p:pic>
        <p:nvPicPr>
          <p:cNvPr id="7171" name="Picture 5" descr="Image:Anas platyrhynchos LC00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7056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25686809_d58fe94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310590181_6e80d30d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5003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108777303_eb9a27ac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78301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Wood Duck</a:t>
            </a:r>
          </a:p>
        </p:txBody>
      </p:sp>
      <p:pic>
        <p:nvPicPr>
          <p:cNvPr id="55299" name="Picture 5" descr="Image:Wood.duck.ar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WD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534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Ruddy Duck</a:t>
            </a:r>
          </a:p>
        </p:txBody>
      </p:sp>
      <p:pic>
        <p:nvPicPr>
          <p:cNvPr id="57347" name="Picture 6" descr="484673704_03546333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3900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ruddy-duck-fe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71538"/>
            <a:ext cx="69342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RuddyDuck2004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42950"/>
            <a:ext cx="7086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Harlequin Duck</a:t>
            </a:r>
          </a:p>
        </p:txBody>
      </p:sp>
      <p:pic>
        <p:nvPicPr>
          <p:cNvPr id="60419" name="Picture 5" descr="111082659_8c96bc2f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525314492_8145454eb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12800"/>
            <a:ext cx="762000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85089218_cc523d3b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04850"/>
            <a:ext cx="72390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age:Female mallard nest - natures pics edi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Long Tailed Duck</a:t>
            </a:r>
          </a:p>
        </p:txBody>
      </p:sp>
      <p:pic>
        <p:nvPicPr>
          <p:cNvPr id="63491" name="Picture 5" descr="Oldsquaw-85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73625360_aeb46455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oldsqu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0104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Common Eider</a:t>
            </a:r>
          </a:p>
        </p:txBody>
      </p:sp>
      <p:pic>
        <p:nvPicPr>
          <p:cNvPr id="66563" name="Picture 5" descr="413991449_0e7ff765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4422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253169813_75a050e09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282700"/>
            <a:ext cx="635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381207386_3b211ebd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09650"/>
            <a:ext cx="6350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King Eider</a:t>
            </a:r>
          </a:p>
        </p:txBody>
      </p:sp>
      <p:pic>
        <p:nvPicPr>
          <p:cNvPr id="69635" name="Picture 5" descr="CA_KingEider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A_KingEider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8486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Surf Scoter</a:t>
            </a:r>
          </a:p>
        </p:txBody>
      </p:sp>
      <p:pic>
        <p:nvPicPr>
          <p:cNvPr id="71683" name="Picture 5" descr="CA_SurfScoter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3914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1738365217_b5fbe33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65225"/>
            <a:ext cx="82296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age:Male mallard flight - natures pic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34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White winged Scoter</a:t>
            </a:r>
          </a:p>
        </p:txBody>
      </p:sp>
      <p:pic>
        <p:nvPicPr>
          <p:cNvPr id="73731" name="Picture 5" descr="128118346_d6adc9db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70104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128118347_3bf026b4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Black Scoter</a:t>
            </a:r>
          </a:p>
        </p:txBody>
      </p:sp>
      <p:pic>
        <p:nvPicPr>
          <p:cNvPr id="75779" name="Picture 5" descr="SCOBLK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239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724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Canada Goose</a:t>
            </a:r>
          </a:p>
        </p:txBody>
      </p:sp>
      <p:pic>
        <p:nvPicPr>
          <p:cNvPr id="77827" name="Picture 5" descr="Image:Canada Goose Crech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371600"/>
            <a:ext cx="61722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 DDP 6 07MAR34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 DDP MAR25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S DDP 07MAR31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Snow Goose</a:t>
            </a:r>
          </a:p>
        </p:txBody>
      </p:sp>
      <p:pic>
        <p:nvPicPr>
          <p:cNvPr id="81923" name="Picture 5" descr="flock of sno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1628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400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Lucida Fax" pitchFamily="18" charset="0"/>
              </a:rPr>
              <a:t>Northern Pintail</a:t>
            </a:r>
          </a:p>
        </p:txBody>
      </p:sp>
      <p:pic>
        <p:nvPicPr>
          <p:cNvPr id="10243" name="Picture 4" descr="Image:Northern Pintail (Males) near Hodal I IMG 9252.jpg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82675" y="1600200"/>
            <a:ext cx="697706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flock of snow ge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93113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Blue Goose</a:t>
            </a:r>
          </a:p>
        </p:txBody>
      </p:sp>
      <p:pic>
        <p:nvPicPr>
          <p:cNvPr id="84995" name="Picture 6" descr="SnowGeeseBlueGe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02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DSC_6522_re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14438"/>
            <a:ext cx="5715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Ross’ Goose</a:t>
            </a:r>
          </a:p>
        </p:txBody>
      </p:sp>
      <p:pic>
        <p:nvPicPr>
          <p:cNvPr id="87043" name="Picture 5" descr="182591694_6529e153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518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299958595_5b415d5a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snow 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5" descr="SnowGo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95600"/>
            <a:ext cx="4791075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White-fronted Goose</a:t>
            </a:r>
          </a:p>
        </p:txBody>
      </p:sp>
      <p:pic>
        <p:nvPicPr>
          <p:cNvPr id="90115" name="Picture 5" descr="white_fronted_goose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19200"/>
            <a:ext cx="41481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263567269_3b6c83e9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9600"/>
            <a:ext cx="6553200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Trumpeter Swan</a:t>
            </a:r>
          </a:p>
        </p:txBody>
      </p:sp>
      <p:pic>
        <p:nvPicPr>
          <p:cNvPr id="92163" name="Picture 5" descr="trumpeter%20sw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1114509788_e70632d6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orthern-Pin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086600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Tundra Swan</a:t>
            </a:r>
          </a:p>
        </p:txBody>
      </p:sp>
      <p:pic>
        <p:nvPicPr>
          <p:cNvPr id="94211" name="Picture 5" descr="tund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5340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414122492_261c347e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tundra-sw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2296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414122492_261c347e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7432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4" descr="1114509788_e70632d60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5048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American Coot</a:t>
            </a:r>
          </a:p>
        </p:txBody>
      </p:sp>
      <p:pic>
        <p:nvPicPr>
          <p:cNvPr id="98307" name="Picture 5" descr="388833625_5788afed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5122863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530816116_ee832a7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American Avocet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0355" name="Content Placeholder 3" descr="American%20Avoc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62288" y="1600200"/>
            <a:ext cx="30194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american_avocet_8877n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372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Common Snipe</a:t>
            </a:r>
          </a:p>
        </p:txBody>
      </p:sp>
      <p:pic>
        <p:nvPicPr>
          <p:cNvPr id="102403" name="Content Placeholder 3" descr="common_sni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133600"/>
            <a:ext cx="6589713" cy="3938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Content Placeholder 3" descr="snipe_tcm9-166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066800"/>
            <a:ext cx="48006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Fax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Fax" pitchFamily="18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3594</TotalTime>
  <Words>146</Words>
  <Application>Microsoft Office PowerPoint</Application>
  <PresentationFormat>On-screen Show (4:3)</PresentationFormat>
  <Paragraphs>51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Lucida Fax</vt:lpstr>
      <vt:lpstr>Arial</vt:lpstr>
      <vt:lpstr>Wingdings</vt:lpstr>
      <vt:lpstr>Ripple</vt:lpstr>
      <vt:lpstr>Waterfowl &amp;  Shorebird Identification</vt:lpstr>
      <vt:lpstr>Classifications</vt:lpstr>
      <vt:lpstr>Puddle Ducks</vt:lpstr>
      <vt:lpstr>Diving Ducks</vt:lpstr>
      <vt:lpstr>Mallard Duck</vt:lpstr>
      <vt:lpstr>Slide 6</vt:lpstr>
      <vt:lpstr>Slide 7</vt:lpstr>
      <vt:lpstr>Northern Pintail</vt:lpstr>
      <vt:lpstr>Slide 9</vt:lpstr>
      <vt:lpstr>Slide 10</vt:lpstr>
      <vt:lpstr>Slide 11</vt:lpstr>
      <vt:lpstr>Greenwing Teal</vt:lpstr>
      <vt:lpstr>Slide 13</vt:lpstr>
      <vt:lpstr>Slide 14</vt:lpstr>
      <vt:lpstr>Blue Wing Teal</vt:lpstr>
      <vt:lpstr>Slide 16</vt:lpstr>
      <vt:lpstr>Slide 17</vt:lpstr>
      <vt:lpstr>Cinnamon Teal</vt:lpstr>
      <vt:lpstr>Slide 19</vt:lpstr>
      <vt:lpstr>Northern Shoveler</vt:lpstr>
      <vt:lpstr>Slide 21</vt:lpstr>
      <vt:lpstr>Slide 22</vt:lpstr>
      <vt:lpstr>Gadwall</vt:lpstr>
      <vt:lpstr>Slide 24</vt:lpstr>
      <vt:lpstr>American Widgeon</vt:lpstr>
      <vt:lpstr>Slide 26</vt:lpstr>
      <vt:lpstr>Slide 27</vt:lpstr>
      <vt:lpstr>Bufflehead</vt:lpstr>
      <vt:lpstr>Slide 29</vt:lpstr>
      <vt:lpstr>Slide 30</vt:lpstr>
      <vt:lpstr>Red Head</vt:lpstr>
      <vt:lpstr>Slide 32</vt:lpstr>
      <vt:lpstr>Slide 33</vt:lpstr>
      <vt:lpstr>Canvasback</vt:lpstr>
      <vt:lpstr>Slide 35</vt:lpstr>
      <vt:lpstr>Slide 36</vt:lpstr>
      <vt:lpstr>Slide 37</vt:lpstr>
      <vt:lpstr>Lesser Scaup</vt:lpstr>
      <vt:lpstr>Slide 39</vt:lpstr>
      <vt:lpstr>Slide 40</vt:lpstr>
      <vt:lpstr>Slide 41</vt:lpstr>
      <vt:lpstr>Ring Necked Duck</vt:lpstr>
      <vt:lpstr>Slide 43</vt:lpstr>
      <vt:lpstr>Slide 44</vt:lpstr>
      <vt:lpstr>Common Goldeneye</vt:lpstr>
      <vt:lpstr>Slide 46</vt:lpstr>
      <vt:lpstr>Slide 47</vt:lpstr>
      <vt:lpstr>Barrows Goldeneye</vt:lpstr>
      <vt:lpstr>Slide 49</vt:lpstr>
      <vt:lpstr>Slide 50</vt:lpstr>
      <vt:lpstr>Slide 51</vt:lpstr>
      <vt:lpstr>Wood Duck</vt:lpstr>
      <vt:lpstr>Slide 53</vt:lpstr>
      <vt:lpstr>Ruddy Duck</vt:lpstr>
      <vt:lpstr>Slide 55</vt:lpstr>
      <vt:lpstr>Slide 56</vt:lpstr>
      <vt:lpstr>Harlequin Duck</vt:lpstr>
      <vt:lpstr>Slide 58</vt:lpstr>
      <vt:lpstr>Slide 59</vt:lpstr>
      <vt:lpstr>Long Tailed Duck</vt:lpstr>
      <vt:lpstr>Slide 61</vt:lpstr>
      <vt:lpstr>Slide 62</vt:lpstr>
      <vt:lpstr>Common Eider</vt:lpstr>
      <vt:lpstr>Slide 64</vt:lpstr>
      <vt:lpstr>Slide 65</vt:lpstr>
      <vt:lpstr>King Eider</vt:lpstr>
      <vt:lpstr>Slide 67</vt:lpstr>
      <vt:lpstr>Surf Scoter</vt:lpstr>
      <vt:lpstr>Slide 69</vt:lpstr>
      <vt:lpstr>White winged Scoter</vt:lpstr>
      <vt:lpstr>Slide 71</vt:lpstr>
      <vt:lpstr>Black Scoter</vt:lpstr>
      <vt:lpstr>Slide 73</vt:lpstr>
      <vt:lpstr>Canada Goose</vt:lpstr>
      <vt:lpstr>Slide 75</vt:lpstr>
      <vt:lpstr>Slide 76</vt:lpstr>
      <vt:lpstr>Slide 77</vt:lpstr>
      <vt:lpstr>Snow Goose</vt:lpstr>
      <vt:lpstr>Slide 79</vt:lpstr>
      <vt:lpstr>Slide 80</vt:lpstr>
      <vt:lpstr>Blue Goose</vt:lpstr>
      <vt:lpstr>Slide 82</vt:lpstr>
      <vt:lpstr>Ross’ Goose</vt:lpstr>
      <vt:lpstr>Slide 84</vt:lpstr>
      <vt:lpstr>Slide 85</vt:lpstr>
      <vt:lpstr>White-fronted Goose</vt:lpstr>
      <vt:lpstr>Slide 87</vt:lpstr>
      <vt:lpstr>Trumpeter Swan</vt:lpstr>
      <vt:lpstr>Slide 89</vt:lpstr>
      <vt:lpstr>Tundra Swan</vt:lpstr>
      <vt:lpstr>Slide 91</vt:lpstr>
      <vt:lpstr>Slide 92</vt:lpstr>
      <vt:lpstr>Slide 93</vt:lpstr>
      <vt:lpstr>American Coot</vt:lpstr>
      <vt:lpstr>Slide 95</vt:lpstr>
      <vt:lpstr>American Avocet </vt:lpstr>
      <vt:lpstr>Slide 97</vt:lpstr>
      <vt:lpstr>Common Snipe</vt:lpstr>
      <vt:lpstr>Slide 99</vt:lpstr>
      <vt:lpstr>Willet</vt:lpstr>
      <vt:lpstr>Slide 101</vt:lpstr>
      <vt:lpstr>Killdeer </vt:lpstr>
      <vt:lpstr>Slide 103</vt:lpstr>
      <vt:lpstr>Sandpiper</vt:lpstr>
      <vt:lpstr>Slide 105</vt:lpstr>
    </vt:vector>
  </TitlesOfParts>
  <Company>PLRD-25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 School</dc:creator>
  <cp:lastModifiedBy>Kelly Lewis</cp:lastModifiedBy>
  <cp:revision>31</cp:revision>
  <dcterms:created xsi:type="dcterms:W3CDTF">2007-11-15T21:24:23Z</dcterms:created>
  <dcterms:modified xsi:type="dcterms:W3CDTF">2011-08-21T15:50:37Z</dcterms:modified>
</cp:coreProperties>
</file>